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8908" autoAdjust="0"/>
  </p:normalViewPr>
  <p:slideViewPr>
    <p:cSldViewPr snapToGrid="0">
      <p:cViewPr varScale="1">
        <p:scale>
          <a:sx n="100" d="100"/>
          <a:sy n="100" d="100"/>
        </p:scale>
        <p:origin x="-96" y="-154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43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1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58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06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70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0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43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B40-82C2-4D1B-ABFA-49E49E21269F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01DE-9448-4173-86BF-DFE3544F7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30007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46FFB40-82C2-4D1B-ABFA-49E49E21269F}" type="datetime1">
              <a:rPr lang="ko-KR" altLang="en-US"/>
              <a:pPr lvl="0">
                <a:defRPr/>
              </a:pPr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02501DE-9448-4173-86BF-DFE3544F70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Relationship Id="rId3" Type="http://schemas.openxmlformats.org/officeDocument/2006/relationships/image" Target="../media/image5.jpeg"  /><Relationship Id="rId4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Relationship Id="rId4" Type="http://schemas.openxmlformats.org/officeDocument/2006/relationships/image" Target="../media/image9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gif"  /><Relationship Id="rId3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Relationship Id="rId3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220" b="102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3234" y="649711"/>
            <a:ext cx="6136006" cy="64633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/>
                <a:ea typeface="G마켓 산스 TTF Bold"/>
              </a:rPr>
              <a:t>자가격리 대상자 판독 </a:t>
            </a: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/>
                <a:ea typeface="G마켓 산스 TTF Bold"/>
              </a:rPr>
              <a:t>QR</a:t>
            </a:r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/>
                <a:ea typeface="G마켓 산스 TTF Bold"/>
              </a:rPr>
              <a:t>코드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2763520" y="439471"/>
            <a:ext cx="6695440" cy="1107996"/>
          </a:xfrm>
          <a:prstGeom prst="bracketPair">
            <a:avLst>
              <a:gd name="adj" fmla="val 16667"/>
            </a:avLst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56882" y="5766566"/>
            <a:ext cx="4090738" cy="90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		박효준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20173352">
            <a:off x="7873353" y="2713168"/>
            <a:ext cx="924106" cy="1811248"/>
            <a:chOff x="8437797" y="2942475"/>
            <a:chExt cx="924106" cy="1811248"/>
          </a:xfrm>
        </p:grpSpPr>
        <p:grpSp>
          <p:nvGrpSpPr>
            <p:cNvPr id="6" name="그룹 5"/>
            <p:cNvGrpSpPr/>
            <p:nvPr/>
          </p:nvGrpSpPr>
          <p:grpSpPr>
            <a:xfrm rot="0">
              <a:off x="8437797" y="2942475"/>
              <a:ext cx="924106" cy="1811248"/>
              <a:chOff x="6647477" y="891356"/>
              <a:chExt cx="2479208" cy="4859248"/>
            </a:xfrm>
            <a:solidFill>
              <a:schemeClr val="bg1"/>
            </a:solidFill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6647477" y="891356"/>
                <a:ext cx="2479208" cy="4859248"/>
              </a:xfrm>
              <a:prstGeom prst="roundRect">
                <a:avLst>
                  <a:gd name="adj" fmla="val 9896"/>
                </a:avLst>
              </a:prstGeom>
              <a:grpFill/>
              <a:ln w="3175" cap="sq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en-US" sz="900">
                  <a:latin typeface="Segoe UI"/>
                  <a:cs typeface="Segoe UI"/>
                </a:endParaRPr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7621943" y="1086611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grpFill/>
              <a:ln w="3175" cap="sq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en-US" sz="900">
                  <a:latin typeface="Segoe UI"/>
                  <a:cs typeface="Segoe UI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744081" y="1359420"/>
                <a:ext cx="2286000" cy="3923119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 lang="ko-KR" altLang="en-US"/>
                </a:pPr>
                <a:endParaRPr lang="en-US" sz="900">
                  <a:solidFill>
                    <a:schemeClr val="tx1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7718679" y="5358384"/>
                <a:ext cx="336804" cy="336804"/>
              </a:xfrm>
              <a:prstGeom prst="ellipse">
                <a:avLst/>
              </a:prstGeom>
              <a:grpFill/>
              <a:ln w="317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8" name="타원 17"/>
              <p:cNvSpPr>
                <a:spLocks noChangeAspect="1"/>
              </p:cNvSpPr>
              <p:nvPr/>
            </p:nvSpPr>
            <p:spPr>
              <a:xfrm>
                <a:off x="7446180" y="1078146"/>
                <a:ext cx="90000" cy="90000"/>
              </a:xfrm>
              <a:prstGeom prst="ellipse">
                <a:avLst/>
              </a:prstGeom>
              <a:grpFill/>
              <a:ln w="317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650994" y="3664262"/>
              <a:ext cx="516820" cy="4535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9"/>
          <p:cNvSpPr/>
          <p:nvPr/>
        </p:nvSpPr>
        <p:spPr>
          <a:xfrm>
            <a:off x="-9530" y="-9526"/>
            <a:ext cx="97212" cy="688046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1"/>
          <p:cNvCxnSpPr/>
          <p:nvPr/>
        </p:nvCxnSpPr>
        <p:spPr>
          <a:xfrm>
            <a:off x="1152517" y="1142999"/>
            <a:ext cx="11039483" cy="1"/>
          </a:xfrm>
          <a:prstGeom prst="line">
            <a:avLst/>
          </a:prstGeom>
          <a:ln w="25400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10" y="350594"/>
            <a:ext cx="21932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>
                <a:solidFill>
                  <a:srgbClr val="554F4D"/>
                </a:solidFill>
              </a:rPr>
              <a:t>시연 영상</a:t>
            </a:r>
          </a:p>
        </p:txBody>
      </p:sp>
      <p:sp>
        <p:nvSpPr>
          <p:cNvPr id="11" name="직사각형 35"/>
          <p:cNvSpPr/>
          <p:nvPr/>
        </p:nvSpPr>
        <p:spPr>
          <a:xfrm>
            <a:off x="685800" y="1072511"/>
            <a:ext cx="1310563" cy="143640"/>
          </a:xfrm>
          <a:prstGeom prst="rect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KakaoTalk_20210603_11040599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3872" y="1685578"/>
            <a:ext cx="7922551" cy="44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15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A694577-8839-4DCF-A2CA-70F9C55BEE97}"/>
              </a:ext>
            </a:extLst>
          </p:cNvPr>
          <p:cNvGrpSpPr/>
          <p:nvPr/>
        </p:nvGrpSpPr>
        <p:grpSpPr>
          <a:xfrm>
            <a:off x="1912690" y="2978092"/>
            <a:ext cx="8095376" cy="719356"/>
            <a:chOff x="1912690" y="2709644"/>
            <a:chExt cx="8095376" cy="719356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xmlns="" id="{7738433A-15B3-4AD6-AEDE-E72FA441C729}"/>
                </a:ext>
              </a:extLst>
            </p:cNvPr>
            <p:cNvCxnSpPr>
              <a:cxnSpLocks/>
            </p:cNvCxnSpPr>
            <p:nvPr/>
          </p:nvCxnSpPr>
          <p:spPr>
            <a:xfrm>
              <a:off x="1991417" y="3429000"/>
              <a:ext cx="8016649" cy="0"/>
            </a:xfrm>
            <a:prstGeom prst="line">
              <a:avLst/>
            </a:prstGeom>
            <a:ln w="25400">
              <a:solidFill>
                <a:srgbClr val="B98A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778423A5-4419-4EF5-8EE6-597E47FAAAD9}"/>
                </a:ext>
              </a:extLst>
            </p:cNvPr>
            <p:cNvSpPr txBox="1"/>
            <p:nvPr/>
          </p:nvSpPr>
          <p:spPr>
            <a:xfrm>
              <a:off x="1912690" y="2709644"/>
              <a:ext cx="80953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/>
                <a:t>감사합니다</a:t>
              </a:r>
              <a:r>
                <a:rPr lang="en-US" altLang="ko-KR" sz="3000" dirty="0"/>
                <a:t>.</a:t>
              </a:r>
              <a:endParaRPr lang="ko-KR" altLang="en-U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66733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9"/>
          <p:cNvSpPr/>
          <p:nvPr/>
        </p:nvSpPr>
        <p:spPr>
          <a:xfrm>
            <a:off x="-9530" y="-9526"/>
            <a:ext cx="97212" cy="688046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래픽 3" descr="배지 체크 표시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9360" y="1916260"/>
            <a:ext cx="914400" cy="914400"/>
          </a:xfrm>
          <a:prstGeom prst="rect">
            <a:avLst/>
          </a:prstGeom>
        </p:spPr>
      </p:pic>
      <p:pic>
        <p:nvPicPr>
          <p:cNvPr id="4" name="그래픽 24" descr="배지 체크 표시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9360" y="3429000"/>
            <a:ext cx="914400" cy="914400"/>
          </a:xfrm>
          <a:prstGeom prst="rect">
            <a:avLst/>
          </a:prstGeom>
        </p:spPr>
      </p:pic>
      <p:pic>
        <p:nvPicPr>
          <p:cNvPr id="5" name="그래픽 25" descr="배지 체크 표시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9360" y="4941740"/>
            <a:ext cx="914400" cy="914400"/>
          </a:xfrm>
          <a:prstGeom prst="rect">
            <a:avLst/>
          </a:prstGeom>
        </p:spPr>
      </p:pic>
      <p:cxnSp>
        <p:nvCxnSpPr>
          <p:cNvPr id="6" name="직선 연결선 1"/>
          <p:cNvCxnSpPr/>
          <p:nvPr/>
        </p:nvCxnSpPr>
        <p:spPr>
          <a:xfrm>
            <a:off x="1152517" y="1142999"/>
            <a:ext cx="11039483" cy="1"/>
          </a:xfrm>
          <a:prstGeom prst="line">
            <a:avLst/>
          </a:prstGeom>
          <a:ln w="25400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/>
        </p:nvSpPr>
        <p:spPr>
          <a:xfrm>
            <a:off x="811409" y="350594"/>
            <a:ext cx="109930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>
                <a:solidFill>
                  <a:srgbClr val="554f4d"/>
                </a:solidFill>
              </a:rPr>
              <a:t>소개</a:t>
            </a:r>
            <a:endParaRPr lang="ko-KR" altLang="en-US" sz="3600">
              <a:solidFill>
                <a:srgbClr val="554f4d"/>
              </a:solidFill>
            </a:endParaRPr>
          </a:p>
        </p:txBody>
      </p:sp>
      <p:sp>
        <p:nvSpPr>
          <p:cNvPr id="8" name="직사각형 35"/>
          <p:cNvSpPr/>
          <p:nvPr/>
        </p:nvSpPr>
        <p:spPr>
          <a:xfrm>
            <a:off x="685800" y="1072511"/>
            <a:ext cx="1310563" cy="143640"/>
          </a:xfrm>
          <a:prstGeom prst="rect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62200" y="2214562"/>
            <a:ext cx="5505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QR</a:t>
            </a:r>
            <a:r>
              <a:rPr lang="ko-KR" altLang="en-US"/>
              <a:t>코드 스캔을 통해 웹 서버로 접속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2312816" y="3701534"/>
            <a:ext cx="5505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웹 서버에서 입력 정보를 </a:t>
            </a:r>
            <a:r>
              <a:rPr lang="en-US" altLang="ko-KR"/>
              <a:t>DB</a:t>
            </a:r>
            <a:r>
              <a:rPr lang="ko-KR" altLang="en-US"/>
              <a:t>에 저장</a:t>
            </a:r>
            <a:endParaRPr lang="en-US" altLang="ko-KR"/>
          </a:p>
        </p:txBody>
      </p:sp>
      <p:sp>
        <p:nvSpPr>
          <p:cNvPr id="11" name="TextBox 10"/>
          <p:cNvSpPr txBox="1"/>
          <p:nvPr/>
        </p:nvSpPr>
        <p:spPr>
          <a:xfrm>
            <a:off x="2362200" y="5253037"/>
            <a:ext cx="6156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두 데이터베이스 내용을 비교</a:t>
            </a:r>
            <a:r>
              <a:rPr lang="en-US" altLang="ko-KR"/>
              <a:t>,  </a:t>
            </a:r>
            <a:r>
              <a:rPr lang="ko-KR" altLang="en-US"/>
              <a:t>비교에 따른 결과 출력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9"/>
          <p:cNvSpPr/>
          <p:nvPr/>
        </p:nvSpPr>
        <p:spPr>
          <a:xfrm>
            <a:off x="-9530" y="-9526"/>
            <a:ext cx="97212" cy="688046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1"/>
          <p:cNvCxnSpPr/>
          <p:nvPr/>
        </p:nvCxnSpPr>
        <p:spPr>
          <a:xfrm>
            <a:off x="1152517" y="1142999"/>
            <a:ext cx="11039483" cy="1"/>
          </a:xfrm>
          <a:prstGeom prst="line">
            <a:avLst/>
          </a:prstGeom>
          <a:ln w="25400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10" y="350594"/>
            <a:ext cx="21756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>
                <a:solidFill>
                  <a:srgbClr val="554F4D"/>
                </a:solidFill>
              </a:rPr>
              <a:t>구현 방법</a:t>
            </a:r>
          </a:p>
        </p:txBody>
      </p:sp>
      <p:sp>
        <p:nvSpPr>
          <p:cNvPr id="11" name="직사각형 35"/>
          <p:cNvSpPr/>
          <p:nvPr/>
        </p:nvSpPr>
        <p:spPr>
          <a:xfrm>
            <a:off x="685801" y="1072511"/>
            <a:ext cx="2340292" cy="143640"/>
          </a:xfrm>
          <a:prstGeom prst="rect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53910" y="1853409"/>
            <a:ext cx="9092466" cy="4619570"/>
            <a:chOff x="147621" y="1852371"/>
            <a:chExt cx="9092466" cy="46195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55117" y="1852371"/>
              <a:ext cx="585057" cy="513416"/>
            </a:xfrm>
            <a:prstGeom prst="rect">
              <a:avLst/>
            </a:prstGeom>
          </p:spPr>
        </p:pic>
        <p:cxnSp>
          <p:nvCxnSpPr>
            <p:cNvPr id="10" name="직선 화살표 연결선 9"/>
            <p:cNvCxnSpPr>
              <a:stCxn id="9" idx="1"/>
              <a:endCxn id="28" idx="0"/>
            </p:cNvCxnSpPr>
            <p:nvPr/>
          </p:nvCxnSpPr>
          <p:spPr>
            <a:xfrm flipH="1">
              <a:off x="1093883" y="2109079"/>
              <a:ext cx="1461234" cy="879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3948917" y="2844941"/>
              <a:ext cx="1672286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웹 서버</a:t>
              </a:r>
            </a:p>
          </p:txBody>
        </p:sp>
        <p:cxnSp>
          <p:nvCxnSpPr>
            <p:cNvPr id="13" name="직선 화살표 연결선 12"/>
            <p:cNvCxnSpPr>
              <a:stCxn id="28" idx="2"/>
              <a:endCxn id="37" idx="0"/>
            </p:cNvCxnSpPr>
            <p:nvPr/>
          </p:nvCxnSpPr>
          <p:spPr>
            <a:xfrm>
              <a:off x="1093883" y="3615938"/>
              <a:ext cx="0" cy="5013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12" idx="1"/>
              <a:endCxn id="37" idx="3"/>
            </p:cNvCxnSpPr>
            <p:nvPr/>
          </p:nvCxnSpPr>
          <p:spPr>
            <a:xfrm flipH="1">
              <a:off x="1771358" y="3302141"/>
              <a:ext cx="2177559" cy="19924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/>
            <p:cNvGrpSpPr/>
            <p:nvPr/>
          </p:nvGrpSpPr>
          <p:grpSpPr>
            <a:xfrm>
              <a:off x="416408" y="4117304"/>
              <a:ext cx="1354950" cy="2354637"/>
              <a:chOff x="6647477" y="891356"/>
              <a:chExt cx="2479208" cy="4859248"/>
            </a:xfrm>
            <a:solidFill>
              <a:schemeClr val="bg1"/>
            </a:solidFill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6647477" y="891356"/>
                <a:ext cx="2479208" cy="4859248"/>
              </a:xfrm>
              <a:prstGeom prst="roundRect">
                <a:avLst>
                  <a:gd name="adj" fmla="val 9896"/>
                </a:avLst>
              </a:prstGeom>
              <a:grpFill/>
              <a:ln w="3175" cap="sq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en-US" sz="900">
                  <a:latin typeface="Segoe UI"/>
                  <a:cs typeface="Segoe UI"/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7621943" y="1086611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grpFill/>
              <a:ln w="3175" cap="sq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en-US" sz="900">
                  <a:latin typeface="Segoe UI"/>
                  <a:cs typeface="Segoe UI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6744081" y="1359420"/>
                <a:ext cx="2286000" cy="3923119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 lang="ko-KR" altLang="en-US"/>
                </a:pPr>
                <a:endParaRPr lang="en-US" sz="900">
                  <a:solidFill>
                    <a:schemeClr val="tx1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7718679" y="5358384"/>
                <a:ext cx="336804" cy="336804"/>
              </a:xfrm>
              <a:prstGeom prst="ellipse">
                <a:avLst/>
              </a:prstGeom>
              <a:grpFill/>
              <a:ln w="317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41" name="타원 40"/>
              <p:cNvSpPr>
                <a:spLocks noChangeAspect="1"/>
              </p:cNvSpPr>
              <p:nvPr/>
            </p:nvSpPr>
            <p:spPr>
              <a:xfrm>
                <a:off x="7446180" y="1078146"/>
                <a:ext cx="90000" cy="90000"/>
              </a:xfrm>
              <a:prstGeom prst="ellipse">
                <a:avLst/>
              </a:prstGeom>
              <a:grpFill/>
              <a:ln w="3175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541878" y="4835227"/>
              <a:ext cx="790952" cy="2821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1878" y="5265322"/>
              <a:ext cx="790952" cy="2821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전화번호</a:t>
              </a: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V="1">
              <a:off x="1844031" y="3673808"/>
              <a:ext cx="2086861" cy="1991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원통 18"/>
            <p:cNvSpPr/>
            <p:nvPr/>
          </p:nvSpPr>
          <p:spPr>
            <a:xfrm>
              <a:off x="3645934" y="5177119"/>
              <a:ext cx="914400" cy="740756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692790" y="2822558"/>
              <a:ext cx="958362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매장</a:t>
              </a:r>
            </a:p>
          </p:txBody>
        </p:sp>
        <p:cxnSp>
          <p:nvCxnSpPr>
            <p:cNvPr id="23" name="직선 화살표 연결선 22"/>
            <p:cNvCxnSpPr>
              <a:stCxn id="21" idx="1"/>
              <a:endCxn id="12" idx="3"/>
            </p:cNvCxnSpPr>
            <p:nvPr/>
          </p:nvCxnSpPr>
          <p:spPr>
            <a:xfrm flipH="1">
              <a:off x="5621203" y="3279758"/>
              <a:ext cx="2071587" cy="22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2" idx="2"/>
              <a:endCxn id="19" idx="1"/>
            </p:cNvCxnSpPr>
            <p:nvPr/>
          </p:nvCxnSpPr>
          <p:spPr>
            <a:xfrm flipH="1">
              <a:off x="4103134" y="3759341"/>
              <a:ext cx="681926" cy="14177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5621203" y="3472536"/>
              <a:ext cx="20715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8325687" y="3886913"/>
              <a:ext cx="914400" cy="914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자가격리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7141333" y="3920827"/>
              <a:ext cx="914400" cy="914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정상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621" y="2988343"/>
              <a:ext cx="1892524" cy="6275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QR</a:t>
              </a:r>
              <a:r>
                <a:rPr lang="ko-KR" altLang="en-US" dirty="0">
                  <a:solidFill>
                    <a:schemeClr val="tx1"/>
                  </a:solidFill>
                </a:rPr>
                <a:t>코드 스캐너</a:t>
              </a:r>
            </a:p>
          </p:txBody>
        </p:sp>
        <p:sp>
          <p:nvSpPr>
            <p:cNvPr id="47" name="원통 46"/>
            <p:cNvSpPr/>
            <p:nvPr/>
          </p:nvSpPr>
          <p:spPr>
            <a:xfrm>
              <a:off x="5164003" y="5177119"/>
              <a:ext cx="914400" cy="740756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보건소</a:t>
              </a:r>
              <a:r>
                <a:rPr lang="en-US" altLang="ko-KR" sz="1400" dirty="0">
                  <a:solidFill>
                    <a:schemeClr val="tx1"/>
                  </a:solidFill>
                </a:rPr>
                <a:t>DB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직선 화살표 연결선 49"/>
            <p:cNvCxnSpPr>
              <a:stCxn id="12" idx="2"/>
              <a:endCxn id="47" idx="1"/>
            </p:cNvCxnSpPr>
            <p:nvPr/>
          </p:nvCxnSpPr>
          <p:spPr>
            <a:xfrm>
              <a:off x="4785060" y="3759341"/>
              <a:ext cx="836143" cy="141777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541878" y="5697835"/>
              <a:ext cx="790952" cy="2821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주 소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9"/>
          <p:cNvSpPr/>
          <p:nvPr/>
        </p:nvSpPr>
        <p:spPr>
          <a:xfrm>
            <a:off x="-9530" y="-9526"/>
            <a:ext cx="97212" cy="688046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1"/>
          <p:cNvCxnSpPr/>
          <p:nvPr/>
        </p:nvCxnSpPr>
        <p:spPr>
          <a:xfrm>
            <a:off x="1152517" y="1142999"/>
            <a:ext cx="11039483" cy="1"/>
          </a:xfrm>
          <a:prstGeom prst="line">
            <a:avLst/>
          </a:prstGeom>
          <a:ln w="25400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10" y="350594"/>
            <a:ext cx="21932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 dirty="0" smtClean="0">
                <a:solidFill>
                  <a:srgbClr val="554F4D"/>
                </a:solidFill>
              </a:rPr>
              <a:t>구현 방법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11" name="직사각형 35"/>
          <p:cNvSpPr/>
          <p:nvPr/>
        </p:nvSpPr>
        <p:spPr>
          <a:xfrm>
            <a:off x="685800" y="1072511"/>
            <a:ext cx="1310640" cy="143640"/>
          </a:xfrm>
          <a:prstGeom prst="rect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8195" y="1507958"/>
            <a:ext cx="3501189" cy="4235116"/>
          </a:xfrm>
          <a:prstGeom prst="wedgeRound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5" b="16234"/>
          <a:stretch/>
        </p:blipFill>
        <p:spPr>
          <a:xfrm>
            <a:off x="991617" y="1746282"/>
            <a:ext cx="2470484" cy="16844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2585" y="3818020"/>
            <a:ext cx="282341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/>
              <a:t>라즈베리파이</a:t>
            </a:r>
            <a:r>
              <a:rPr lang="en-US" altLang="ko-KR" sz="2500" b="1" dirty="0" smtClean="0"/>
              <a:t>4</a:t>
            </a:r>
          </a:p>
          <a:p>
            <a:pPr algn="ctr"/>
            <a:endParaRPr lang="en-US" altLang="ko-KR" sz="2500" b="1" dirty="0" smtClean="0"/>
          </a:p>
          <a:p>
            <a:pPr algn="ctr"/>
            <a:r>
              <a:rPr lang="ko-KR" altLang="en-US" dirty="0" smtClean="0">
                <a:latin typeface="+mj-lt"/>
                <a:ea typeface="HY강M" panose="02030600000101010101" pitchFamily="18" charset="-127"/>
              </a:rPr>
              <a:t>작동할 </a:t>
            </a:r>
            <a:r>
              <a:rPr lang="ko-KR" altLang="en-US" dirty="0">
                <a:latin typeface="+mj-lt"/>
                <a:ea typeface="HY강M" panose="02030600000101010101" pitchFamily="18" charset="-127"/>
              </a:rPr>
              <a:t>수 있도록 만들기</a:t>
            </a:r>
            <a:endParaRPr lang="en-US" altLang="ko-KR" dirty="0">
              <a:latin typeface="+mj-lt"/>
              <a:ea typeface="HY강M" panose="02030600000101010101" pitchFamily="18" charset="-127"/>
            </a:endParaRPr>
          </a:p>
          <a:p>
            <a:pPr algn="ctr"/>
            <a:r>
              <a:rPr lang="ko-KR" altLang="en-US" dirty="0">
                <a:latin typeface="+mj-lt"/>
                <a:ea typeface="HY강M" panose="02030600000101010101" pitchFamily="18" charset="-127"/>
              </a:rPr>
              <a:t>위한 시스템입니다</a:t>
            </a:r>
            <a:endParaRPr lang="ko-KR" altLang="en-US" dirty="0">
              <a:latin typeface="+mj-lt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520610" y="1507958"/>
            <a:ext cx="3501189" cy="4235116"/>
          </a:xfrm>
          <a:prstGeom prst="wedgeRound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8450178" y="1507958"/>
            <a:ext cx="3501189" cy="4235116"/>
          </a:xfrm>
          <a:prstGeom prst="wedgeRound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4" b="26521"/>
          <a:stretch/>
        </p:blipFill>
        <p:spPr>
          <a:xfrm>
            <a:off x="5036404" y="1745904"/>
            <a:ext cx="2469600" cy="1684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59498" y="3818020"/>
            <a:ext cx="282341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/>
              <a:t>QR</a:t>
            </a:r>
            <a:r>
              <a:rPr lang="ko-KR" altLang="en-US" sz="2500" b="1" dirty="0" smtClean="0"/>
              <a:t>코드 스캐너</a:t>
            </a:r>
            <a:endParaRPr lang="en-US" altLang="ko-KR" sz="2500" b="1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QR</a:t>
            </a:r>
            <a:r>
              <a:rPr lang="ko-KR" altLang="en-US" dirty="0" smtClean="0"/>
              <a:t>코드를 </a:t>
            </a:r>
            <a:r>
              <a:rPr lang="ko-KR" altLang="en-US" dirty="0" err="1" smtClean="0"/>
              <a:t>스캔하기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위해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사용합니다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1026" name="Picture 2" descr="C:\Users\2001com\Desktop\다운로드 (2)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972" y="1746282"/>
            <a:ext cx="246960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789066" y="3818020"/>
            <a:ext cx="282341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/>
              <a:t>브레드</a:t>
            </a:r>
            <a:r>
              <a:rPr lang="ko-KR" altLang="en-US" sz="2500" b="1" dirty="0" smtClean="0"/>
              <a:t> 보드</a:t>
            </a:r>
            <a:endParaRPr lang="en-US" altLang="ko-KR" sz="2500" b="1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회로를 구성하기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위해 사용합니다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44618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9"/>
          <p:cNvSpPr/>
          <p:nvPr/>
        </p:nvSpPr>
        <p:spPr>
          <a:xfrm>
            <a:off x="-9530" y="-9526"/>
            <a:ext cx="97212" cy="688046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1"/>
          <p:cNvCxnSpPr/>
          <p:nvPr/>
        </p:nvCxnSpPr>
        <p:spPr>
          <a:xfrm>
            <a:off x="1152517" y="1142999"/>
            <a:ext cx="11039483" cy="1"/>
          </a:xfrm>
          <a:prstGeom prst="line">
            <a:avLst/>
          </a:prstGeom>
          <a:ln w="25400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10" y="350594"/>
            <a:ext cx="21932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 dirty="0" smtClean="0">
                <a:solidFill>
                  <a:srgbClr val="554F4D"/>
                </a:solidFill>
              </a:rPr>
              <a:t>구현 방법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11" name="직사각형 35"/>
          <p:cNvSpPr/>
          <p:nvPr/>
        </p:nvSpPr>
        <p:spPr>
          <a:xfrm>
            <a:off x="685800" y="1072511"/>
            <a:ext cx="1310640" cy="143640"/>
          </a:xfrm>
          <a:prstGeom prst="rect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8195" y="1507958"/>
            <a:ext cx="3501189" cy="4235116"/>
          </a:xfrm>
          <a:prstGeom prst="wedgeRound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2585" y="3818020"/>
            <a:ext cx="282341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/>
              <a:t>1w </a:t>
            </a:r>
            <a:r>
              <a:rPr lang="ko-KR" altLang="en-US" sz="2500" b="1" dirty="0" smtClean="0"/>
              <a:t>저항</a:t>
            </a:r>
            <a:endParaRPr lang="en-US" altLang="ko-KR" sz="2500" b="1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전류를 조절하기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위해 사용합니다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520610" y="1507958"/>
            <a:ext cx="3501189" cy="4235116"/>
          </a:xfrm>
          <a:prstGeom prst="wedgeRound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8450178" y="1507958"/>
            <a:ext cx="3501189" cy="4235116"/>
          </a:xfrm>
          <a:prstGeom prst="wedgeRound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0610" y="3818020"/>
            <a:ext cx="350118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/>
              <a:t>20</a:t>
            </a:r>
            <a:r>
              <a:rPr lang="ko-KR" altLang="en-US" sz="2500" b="1" dirty="0" smtClean="0"/>
              <a:t>핀 점퍼와이어</a:t>
            </a:r>
            <a:endParaRPr lang="en-US" altLang="ko-KR" sz="2500" b="1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GPIO</a:t>
            </a:r>
            <a:r>
              <a:rPr lang="ko-KR" altLang="en-US" dirty="0" smtClean="0"/>
              <a:t>소켓</a:t>
            </a:r>
            <a:r>
              <a:rPr lang="ko-KR" altLang="en-US" dirty="0"/>
              <a:t>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브레드보드를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연결하기 위해 사용합니다 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8789066" y="3818020"/>
            <a:ext cx="282341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/>
              <a:t>LED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결과를 출력하기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위해 사용합니다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2050" name="Picture 2" descr="C:\Users\2001com\Desktop\다운로드 (3)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89" y="1746282"/>
            <a:ext cx="246960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2001com\Desktop\다운로드 (4)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03" y="1746282"/>
            <a:ext cx="2469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search.pstatic.net/common/?src=http%3A%2F%2Fshop1.phinf.naver.net%2F20200924_42%2F1600875992107FCNAJ_JPEG%2F38237534781622112_2089195855.jpg&amp;type=sc960_832">
            <a:extLst>
              <a:ext uri="{FF2B5EF4-FFF2-40B4-BE49-F238E27FC236}">
                <a16:creationId xmlns:a16="http://schemas.microsoft.com/office/drawing/2014/main" xmlns="" id="{6586F779-1B6A-44F9-AA7F-AA83EB6057A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972" y="1746282"/>
            <a:ext cx="246960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583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9"/>
          <p:cNvSpPr/>
          <p:nvPr/>
        </p:nvSpPr>
        <p:spPr>
          <a:xfrm>
            <a:off x="-9530" y="-9526"/>
            <a:ext cx="97212" cy="688046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1"/>
          <p:cNvCxnSpPr/>
          <p:nvPr/>
        </p:nvCxnSpPr>
        <p:spPr>
          <a:xfrm>
            <a:off x="1152517" y="1142999"/>
            <a:ext cx="11039483" cy="1"/>
          </a:xfrm>
          <a:prstGeom prst="line">
            <a:avLst/>
          </a:prstGeom>
          <a:ln w="25400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10" y="350594"/>
            <a:ext cx="21932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 dirty="0">
                <a:solidFill>
                  <a:srgbClr val="554F4D"/>
                </a:solidFill>
              </a:rPr>
              <a:t>구현 방법</a:t>
            </a:r>
          </a:p>
        </p:txBody>
      </p:sp>
      <p:sp>
        <p:nvSpPr>
          <p:cNvPr id="11" name="직사각형 35"/>
          <p:cNvSpPr/>
          <p:nvPr/>
        </p:nvSpPr>
        <p:spPr>
          <a:xfrm>
            <a:off x="685800" y="1072511"/>
            <a:ext cx="1310563" cy="143640"/>
          </a:xfrm>
          <a:prstGeom prst="rect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" b="24969"/>
          <a:stretch/>
        </p:blipFill>
        <p:spPr>
          <a:xfrm>
            <a:off x="588588" y="3294603"/>
            <a:ext cx="3900285" cy="152678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2E802C4-7BEA-47EF-AA73-9A0FC5899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2" t="12198" r="7203" b="7745"/>
          <a:stretch/>
        </p:blipFill>
        <p:spPr>
          <a:xfrm>
            <a:off x="5927736" y="1521091"/>
            <a:ext cx="4724093" cy="49526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715726E9-F204-4B05-A658-43162D4FCE1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488873" y="4057993"/>
            <a:ext cx="646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05283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9"/>
          <p:cNvSpPr/>
          <p:nvPr/>
        </p:nvSpPr>
        <p:spPr>
          <a:xfrm>
            <a:off x="-9530" y="-9526"/>
            <a:ext cx="97212" cy="688046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1"/>
          <p:cNvCxnSpPr/>
          <p:nvPr/>
        </p:nvCxnSpPr>
        <p:spPr>
          <a:xfrm>
            <a:off x="1152517" y="1142999"/>
            <a:ext cx="11039483" cy="1"/>
          </a:xfrm>
          <a:prstGeom prst="line">
            <a:avLst/>
          </a:prstGeom>
          <a:ln w="25400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10" y="350594"/>
            <a:ext cx="21932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 dirty="0">
                <a:solidFill>
                  <a:srgbClr val="554F4D"/>
                </a:solidFill>
              </a:rPr>
              <a:t>구현 방법</a:t>
            </a:r>
          </a:p>
        </p:txBody>
      </p:sp>
      <p:sp>
        <p:nvSpPr>
          <p:cNvPr id="11" name="직사각형 35"/>
          <p:cNvSpPr/>
          <p:nvPr/>
        </p:nvSpPr>
        <p:spPr>
          <a:xfrm>
            <a:off x="685800" y="1072511"/>
            <a:ext cx="1310563" cy="143640"/>
          </a:xfrm>
          <a:prstGeom prst="rect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72183120" descr="DRW00005658517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1" b="26965"/>
          <a:stretch/>
        </p:blipFill>
        <p:spPr bwMode="auto">
          <a:xfrm>
            <a:off x="1016001" y="3310214"/>
            <a:ext cx="2835564" cy="135886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0E1B80E-609C-45BF-B4EF-641317D11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6" t="12211" r="8609" b="7266"/>
          <a:stretch/>
        </p:blipFill>
        <p:spPr>
          <a:xfrm>
            <a:off x="5597238" y="1475028"/>
            <a:ext cx="4156364" cy="502023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D1E73995-D585-4A45-A761-B17BF2821A0B}"/>
              </a:ext>
            </a:extLst>
          </p:cNvPr>
          <p:cNvCxnSpPr>
            <a:cxnSpLocks/>
            <a:stCxn id="2051" idx="3"/>
          </p:cNvCxnSpPr>
          <p:nvPr/>
        </p:nvCxnSpPr>
        <p:spPr>
          <a:xfrm>
            <a:off x="3851565" y="3989646"/>
            <a:ext cx="665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0931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9"/>
          <p:cNvSpPr/>
          <p:nvPr/>
        </p:nvSpPr>
        <p:spPr>
          <a:xfrm>
            <a:off x="-9530" y="-9526"/>
            <a:ext cx="97212" cy="688046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1"/>
          <p:cNvCxnSpPr/>
          <p:nvPr/>
        </p:nvCxnSpPr>
        <p:spPr>
          <a:xfrm>
            <a:off x="1152517" y="1142999"/>
            <a:ext cx="11039483" cy="1"/>
          </a:xfrm>
          <a:prstGeom prst="line">
            <a:avLst/>
          </a:prstGeom>
          <a:ln w="25400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10" y="350594"/>
            <a:ext cx="21932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 dirty="0">
                <a:solidFill>
                  <a:srgbClr val="554F4D"/>
                </a:solidFill>
              </a:rPr>
              <a:t>구현 방법</a:t>
            </a:r>
          </a:p>
        </p:txBody>
      </p:sp>
      <p:sp>
        <p:nvSpPr>
          <p:cNvPr id="11" name="직사각형 35"/>
          <p:cNvSpPr/>
          <p:nvPr/>
        </p:nvSpPr>
        <p:spPr>
          <a:xfrm>
            <a:off x="685800" y="1072511"/>
            <a:ext cx="1310640" cy="143640"/>
          </a:xfrm>
          <a:prstGeom prst="rect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42399480" descr="EMB00005658519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25" y="1960534"/>
            <a:ext cx="5976705" cy="35545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7036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9"/>
          <p:cNvSpPr/>
          <p:nvPr/>
        </p:nvSpPr>
        <p:spPr>
          <a:xfrm>
            <a:off x="-9530" y="-9526"/>
            <a:ext cx="97212" cy="6880460"/>
          </a:xfrm>
          <a:prstGeom prst="rect">
            <a:avLst/>
          </a:pr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1"/>
          <p:cNvCxnSpPr/>
          <p:nvPr/>
        </p:nvCxnSpPr>
        <p:spPr>
          <a:xfrm>
            <a:off x="1152517" y="1142999"/>
            <a:ext cx="11039483" cy="1"/>
          </a:xfrm>
          <a:prstGeom prst="line">
            <a:avLst/>
          </a:prstGeom>
          <a:ln w="25400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10" y="350594"/>
            <a:ext cx="21932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 dirty="0">
                <a:solidFill>
                  <a:srgbClr val="554F4D"/>
                </a:solidFill>
              </a:rPr>
              <a:t>구현 방법</a:t>
            </a:r>
          </a:p>
        </p:txBody>
      </p:sp>
      <p:sp>
        <p:nvSpPr>
          <p:cNvPr id="11" name="직사각형 35"/>
          <p:cNvSpPr/>
          <p:nvPr/>
        </p:nvSpPr>
        <p:spPr>
          <a:xfrm>
            <a:off x="685800" y="1072511"/>
            <a:ext cx="1310563" cy="143640"/>
          </a:xfrm>
          <a:prstGeom prst="rect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0" y="2199093"/>
            <a:ext cx="5679894" cy="31949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A7499D-2AE5-4863-97F4-5F8A78A4E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66" t="20067" r="14366" b="16667"/>
          <a:stretch/>
        </p:blipFill>
        <p:spPr>
          <a:xfrm>
            <a:off x="8440885" y="2199093"/>
            <a:ext cx="3076862" cy="319494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CD7F910D-FBF1-43AD-8219-348D96E5582E}"/>
              </a:ext>
            </a:extLst>
          </p:cNvPr>
          <p:cNvCxnSpPr>
            <a:cxnSpLocks/>
            <a:stCxn id="3075" idx="3"/>
          </p:cNvCxnSpPr>
          <p:nvPr/>
        </p:nvCxnSpPr>
        <p:spPr>
          <a:xfrm>
            <a:off x="6491304" y="3796564"/>
            <a:ext cx="620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79470"/>
      </p:ext>
    </p:extLst>
  </p:cSld>
  <p:clrMapOvr>
    <a:masterClrMapping/>
  </p:clrMapOvr>
  <p:transition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158</ep:Words>
  <ep:PresentationFormat>사용자 지정</ep:PresentationFormat>
  <ep:Paragraphs>67</ep:Paragraphs>
  <ep:Slides>11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2021-03-31T01:05:11.000</dcterms:created>
  <dc:creator>user</dc:creator>
  <cp:lastModifiedBy>효준</cp:lastModifiedBy>
  <dcterms:modified xsi:type="dcterms:W3CDTF">2022-10-03T12:01:03.733</dcterms:modified>
  <cp:revision>66</cp:revision>
  <dc:title>PowerPoint 프레젠테이션</dc:title>
  <cp:version>1000.0000.01</cp:version>
</cp:coreProperties>
</file>